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290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A2D0D-221C-4D7B-B113-D300F5C96FE8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E663F-B6E0-405A-9775-F634046B29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552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C472-E7A5-48F9-9AF3-72BD103CE8FA}" type="datetimeFigureOut">
              <a:rPr lang="fr-FR" smtClean="0"/>
              <a:t>29/02/2024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C9BF-A032-4C53-AF96-90E2082FFF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306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C472-E7A5-48F9-9AF3-72BD103CE8FA}" type="datetimeFigureOut">
              <a:rPr lang="fr-FR" smtClean="0"/>
              <a:t>29/02/2024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C9BF-A032-4C53-AF96-90E2082FFF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335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C472-E7A5-48F9-9AF3-72BD103CE8FA}" type="datetimeFigureOut">
              <a:rPr lang="fr-FR" smtClean="0"/>
              <a:t>29/02/2024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C9BF-A032-4C53-AF96-90E2082FFF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950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C472-E7A5-48F9-9AF3-72BD103CE8FA}" type="datetimeFigureOut">
              <a:rPr lang="fr-FR" smtClean="0"/>
              <a:t>29/02/2024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C9BF-A032-4C53-AF96-90E2082FFF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392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C472-E7A5-48F9-9AF3-72BD103CE8FA}" type="datetimeFigureOut">
              <a:rPr lang="fr-FR" smtClean="0"/>
              <a:t>29/02/2024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C9BF-A032-4C53-AF96-90E2082FFF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255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C472-E7A5-48F9-9AF3-72BD103CE8FA}" type="datetimeFigureOut">
              <a:rPr lang="fr-FR" smtClean="0"/>
              <a:t>29/02/2024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C9BF-A032-4C53-AF96-90E2082FFF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817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C472-E7A5-48F9-9AF3-72BD103CE8FA}" type="datetimeFigureOut">
              <a:rPr lang="fr-FR" smtClean="0"/>
              <a:t>29/02/2024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C9BF-A032-4C53-AF96-90E2082FFF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503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C472-E7A5-48F9-9AF3-72BD103CE8FA}" type="datetimeFigureOut">
              <a:rPr lang="fr-FR" smtClean="0"/>
              <a:t>29/02/2024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C9BF-A032-4C53-AF96-90E2082FFF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716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C472-E7A5-48F9-9AF3-72BD103CE8FA}" type="datetimeFigureOut">
              <a:rPr lang="fr-FR" smtClean="0"/>
              <a:t>29/02/2024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C9BF-A032-4C53-AF96-90E2082FFF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152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C472-E7A5-48F9-9AF3-72BD103CE8FA}" type="datetimeFigureOut">
              <a:rPr lang="fr-FR" smtClean="0"/>
              <a:t>29/02/2024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C9BF-A032-4C53-AF96-90E2082FFF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74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C472-E7A5-48F9-9AF3-72BD103CE8FA}" type="datetimeFigureOut">
              <a:rPr lang="fr-FR" smtClean="0"/>
              <a:t>29/02/2024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C9BF-A032-4C53-AF96-90E2082FFF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919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4C472-E7A5-48F9-9AF3-72BD103CE8FA}" type="datetimeFigureOut">
              <a:rPr lang="fr-FR" smtClean="0"/>
              <a:t>29/02/2024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AC9BF-A032-4C53-AF96-90E2082FFF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354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Bien se brosser les dents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Dispensaire St Christophe</a:t>
            </a:r>
          </a:p>
          <a:p>
            <a:r>
              <a:rPr lang="fr-FR" dirty="0" smtClean="0"/>
              <a:t>Moulin-Ville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46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Il faut se brosser les dents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faut se brosser les dents pour enlever la plaque dentaire, c’est-à-dire, un film mince de bactéries qui adhère à vos dents.</a:t>
            </a:r>
          </a:p>
          <a:p>
            <a:r>
              <a:rPr lang="fr-FR" dirty="0" smtClean="0"/>
              <a:t>La plaque dentaire peut causer des caries.</a:t>
            </a:r>
          </a:p>
          <a:p>
            <a:r>
              <a:rPr lang="fr-FR" dirty="0" smtClean="0"/>
              <a:t>Elle peut aussi provoquer des maladies de gencives.</a:t>
            </a:r>
          </a:p>
          <a:p>
            <a:r>
              <a:rPr lang="fr-FR" dirty="0"/>
              <a:t>À</a:t>
            </a:r>
            <a:r>
              <a:rPr lang="fr-FR" dirty="0" smtClean="0"/>
              <a:t> long terme, la perte de vos dents.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398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Préparer la brosse à dents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58831"/>
            <a:ext cx="4038600" cy="2208700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4008" y="2564904"/>
            <a:ext cx="4038600" cy="1972816"/>
          </a:xfrm>
        </p:spPr>
        <p:txBody>
          <a:bodyPr/>
          <a:lstStyle/>
          <a:p>
            <a:r>
              <a:rPr lang="fr-FR" dirty="0" smtClean="0"/>
              <a:t>Mettre une pointe de dentifrice sur la brosse.</a:t>
            </a:r>
          </a:p>
          <a:p>
            <a:r>
              <a:rPr lang="fr-FR" dirty="0" smtClean="0"/>
              <a:t>En mettre trop ne sert à rien.</a:t>
            </a:r>
          </a:p>
        </p:txBody>
      </p:sp>
    </p:spTree>
    <p:extLst>
      <p:ext uri="{BB962C8B-B14F-4D97-AF65-F5344CB8AC3E}">
        <p14:creationId xmlns:p14="http://schemas.microsoft.com/office/powerpoint/2010/main" val="364697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N’oubliez pas les molaires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10113"/>
            <a:ext cx="4038600" cy="2706136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4008" y="2708920"/>
            <a:ext cx="4038600" cy="1540768"/>
          </a:xfrm>
        </p:spPr>
        <p:txBody>
          <a:bodyPr/>
          <a:lstStyle/>
          <a:p>
            <a:r>
              <a:rPr lang="fr-FR" dirty="0" smtClean="0"/>
              <a:t>Nettoyer les molaires aussi, celles du haut et celles du bas.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6894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Surfaces intérieures des dents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La surface intérieure des dents ne doit pas être négligée.</a:t>
            </a:r>
          </a:p>
          <a:p>
            <a:r>
              <a:rPr lang="fr-FR" dirty="0" smtClean="0"/>
              <a:t>Les dentistes affirment qu’elle est très souvent oubliée.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67167"/>
            <a:ext cx="4038600" cy="2792028"/>
          </a:xfrm>
        </p:spPr>
      </p:pic>
    </p:spTree>
    <p:extLst>
      <p:ext uri="{BB962C8B-B14F-4D97-AF65-F5344CB8AC3E}">
        <p14:creationId xmlns:p14="http://schemas.microsoft.com/office/powerpoint/2010/main" val="1105628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Laver la langue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31303"/>
            <a:ext cx="4038600" cy="2663757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4008" y="2564904"/>
            <a:ext cx="4038600" cy="2188840"/>
          </a:xfrm>
        </p:spPr>
        <p:txBody>
          <a:bodyPr/>
          <a:lstStyle/>
          <a:p>
            <a:r>
              <a:rPr lang="fr-FR" dirty="0" smtClean="0"/>
              <a:t>Laver la langue évite la mauvaise haleine.</a:t>
            </a:r>
          </a:p>
          <a:p>
            <a:r>
              <a:rPr lang="fr-FR" dirty="0" smtClean="0"/>
              <a:t>Ne l’endommagez  pas en la frottant trop fort.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083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Rincer la bouche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2924944"/>
            <a:ext cx="4038600" cy="1324744"/>
          </a:xfrm>
        </p:spPr>
        <p:txBody>
          <a:bodyPr/>
          <a:lstStyle/>
          <a:p>
            <a:r>
              <a:rPr lang="fr-FR" dirty="0" smtClean="0"/>
              <a:t>Rincer la bouche après le brossage.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28803"/>
            <a:ext cx="4038600" cy="2468757"/>
          </a:xfrm>
        </p:spPr>
      </p:pic>
    </p:spTree>
    <p:extLst>
      <p:ext uri="{BB962C8B-B14F-4D97-AF65-F5344CB8AC3E}">
        <p14:creationId xmlns:p14="http://schemas.microsoft.com/office/powerpoint/2010/main" val="1664872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362" y="1772816"/>
            <a:ext cx="4105275" cy="367665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27584" y="980728"/>
            <a:ext cx="247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70263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164</Words>
  <Application>Microsoft Office PowerPoint</Application>
  <PresentationFormat>Affichage à l'écran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Bien se brosser les dents</vt:lpstr>
      <vt:lpstr>Il faut se brosser les dents</vt:lpstr>
      <vt:lpstr>Préparer la brosse à dents</vt:lpstr>
      <vt:lpstr>N’oubliez pas les molaires</vt:lpstr>
      <vt:lpstr>Surfaces intérieures des dents</vt:lpstr>
      <vt:lpstr>Laver la langue</vt:lpstr>
      <vt:lpstr>Rincer la bouche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 se brosser les dents</dc:title>
  <dc:creator>Conrado MORENO</dc:creator>
  <cp:lastModifiedBy>Conrado MORENO</cp:lastModifiedBy>
  <cp:revision>9</cp:revision>
  <dcterms:created xsi:type="dcterms:W3CDTF">2024-02-28T18:59:07Z</dcterms:created>
  <dcterms:modified xsi:type="dcterms:W3CDTF">2024-02-29T05:41:34Z</dcterms:modified>
</cp:coreProperties>
</file>